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9" r:id="rId4"/>
    <p:sldId id="258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931F8-2782-5D81-9CD3-E6CE89EDB779}" v="1" dt="2024-11-24T20:05:47.429"/>
    <p1510:client id="{CAB7C9E4-1CEB-1890-C96D-C15C0BDE8953}" v="29" dt="2024-11-24T19:30:54.227"/>
    <p1510:client id="{D11D51E1-3B06-B10E-321C-C84A6212E0C5}" v="10" dt="2024-11-24T21:40:10.711"/>
  </p1510:revLst>
</p1510:revInfo>
</file>

<file path=ppt/tableStyles.xml><?xml version="1.0" encoding="utf-8"?>
<a:tblStyleLst xmlns:a="http://schemas.openxmlformats.org/drawingml/2006/main" def="{D1E06F89-0E58-4D7E-81A5-FB3C07B9ECCA}">
  <a:tblStyle styleId="{D1E06F89-0E58-4D7E-81A5-FB3C07B9EC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73AE89-77F9-4A97-BDCA-2A0D0446A4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еорги Валеров Лицановски" userId="S::gvlitsanowski23@codingburgas.bg::b309f810-4705-4c29-8d61-b2ae30cda970" providerId="AD" clId="Web-{60E931F8-2782-5D81-9CD3-E6CE89EDB779}"/>
    <pc:docChg chg="addSld">
      <pc:chgData name="Георги Валеров Лицановски" userId="S::gvlitsanowski23@codingburgas.bg::b309f810-4705-4c29-8d61-b2ae30cda970" providerId="AD" clId="Web-{60E931F8-2782-5D81-9CD3-E6CE89EDB779}" dt="2024-11-24T20:05:47.429" v="0"/>
      <pc:docMkLst>
        <pc:docMk/>
      </pc:docMkLst>
      <pc:sldChg chg="new">
        <pc:chgData name="Георги Валеров Лицановски" userId="S::gvlitsanowski23@codingburgas.bg::b309f810-4705-4c29-8d61-b2ae30cda970" providerId="AD" clId="Web-{60E931F8-2782-5D81-9CD3-E6CE89EDB779}" dt="2024-11-24T20:05:47.429" v="0"/>
        <pc:sldMkLst>
          <pc:docMk/>
          <pc:sldMk cId="1153939760" sldId="261"/>
        </pc:sldMkLst>
      </pc:sldChg>
    </pc:docChg>
  </pc:docChgLst>
  <pc:docChgLst>
    <pc:chgData clId="Web-{CAB7C9E4-1CEB-1890-C96D-C15C0BDE8953}"/>
    <pc:docChg chg="modSld">
      <pc:chgData name="" userId="" providerId="" clId="Web-{CAB7C9E4-1CEB-1890-C96D-C15C0BDE8953}" dt="2024-11-24T19:28:49.394" v="2"/>
      <pc:docMkLst>
        <pc:docMk/>
      </pc:docMkLst>
      <pc:sldChg chg="delSp">
        <pc:chgData name="" userId="" providerId="" clId="Web-{CAB7C9E4-1CEB-1890-C96D-C15C0BDE8953}" dt="2024-11-24T19:28:39.956" v="0"/>
        <pc:sldMkLst>
          <pc:docMk/>
          <pc:sldMk cId="3413249933" sldId="257"/>
        </pc:sldMkLst>
        <pc:picChg chg="del">
          <ac:chgData name="" userId="" providerId="" clId="Web-{CAB7C9E4-1CEB-1890-C96D-C15C0BDE8953}" dt="2024-11-24T19:28:39.956" v="0"/>
          <ac:picMkLst>
            <pc:docMk/>
            <pc:sldMk cId="3413249933" sldId="257"/>
            <ac:picMk id="6" creationId="{A660E2EF-FB56-F41C-642C-5D3F0E5298FA}"/>
          </ac:picMkLst>
        </pc:picChg>
      </pc:sldChg>
      <pc:sldChg chg="delSp">
        <pc:chgData name="" userId="" providerId="" clId="Web-{CAB7C9E4-1CEB-1890-C96D-C15C0BDE8953}" dt="2024-11-24T19:28:49.394" v="2"/>
        <pc:sldMkLst>
          <pc:docMk/>
          <pc:sldMk cId="3036303272" sldId="258"/>
        </pc:sldMkLst>
        <pc:picChg chg="del">
          <ac:chgData name="" userId="" providerId="" clId="Web-{CAB7C9E4-1CEB-1890-C96D-C15C0BDE8953}" dt="2024-11-24T19:28:49.394" v="2"/>
          <ac:picMkLst>
            <pc:docMk/>
            <pc:sldMk cId="3036303272" sldId="258"/>
            <ac:picMk id="13" creationId="{2CF8D354-BB1C-BE5B-4490-31FA180E2FCD}"/>
          </ac:picMkLst>
        </pc:picChg>
      </pc:sldChg>
      <pc:sldChg chg="delSp">
        <pc:chgData name="" userId="" providerId="" clId="Web-{CAB7C9E4-1CEB-1890-C96D-C15C0BDE8953}" dt="2024-11-24T19:28:42.831" v="1"/>
        <pc:sldMkLst>
          <pc:docMk/>
          <pc:sldMk cId="330227760" sldId="259"/>
        </pc:sldMkLst>
        <pc:picChg chg="del">
          <ac:chgData name="" userId="" providerId="" clId="Web-{CAB7C9E4-1CEB-1890-C96D-C15C0BDE8953}" dt="2024-11-24T19:28:42.831" v="1"/>
          <ac:picMkLst>
            <pc:docMk/>
            <pc:sldMk cId="330227760" sldId="259"/>
            <ac:picMk id="9" creationId="{8C438749-ACC4-9633-4DE2-BF23E8E632ED}"/>
          </ac:picMkLst>
        </pc:picChg>
      </pc:sldChg>
    </pc:docChg>
  </pc:docChgLst>
  <pc:docChgLst>
    <pc:chgData name="Гость" userId="S::urn:spo:anon#36c4878657c5ac34fd179f613819109fd29a3269012a5ec3b65ace9854bdc013::" providerId="AD" clId="Web-{D11D51E1-3B06-B10E-321C-C84A6212E0C5}"/>
    <pc:docChg chg="delSld modSld">
      <pc:chgData name="Гость" userId="S::urn:spo:anon#36c4878657c5ac34fd179f613819109fd29a3269012a5ec3b65ace9854bdc013::" providerId="AD" clId="Web-{D11D51E1-3B06-B10E-321C-C84A6212E0C5}" dt="2024-11-24T21:40:04.898" v="6" actId="20577"/>
      <pc:docMkLst>
        <pc:docMk/>
      </pc:docMkLst>
      <pc:sldChg chg="modSp">
        <pc:chgData name="Гость" userId="S::urn:spo:anon#36c4878657c5ac34fd179f613819109fd29a3269012a5ec3b65ace9854bdc013::" providerId="AD" clId="Web-{D11D51E1-3B06-B10E-321C-C84A6212E0C5}" dt="2024-11-24T21:40:04.898" v="6" actId="20577"/>
        <pc:sldMkLst>
          <pc:docMk/>
          <pc:sldMk cId="3896483933" sldId="260"/>
        </pc:sldMkLst>
        <pc:spChg chg="mod">
          <ac:chgData name="Гость" userId="S::urn:spo:anon#36c4878657c5ac34fd179f613819109fd29a3269012a5ec3b65ace9854bdc013::" providerId="AD" clId="Web-{D11D51E1-3B06-B10E-321C-C84A6212E0C5}" dt="2024-11-24T21:40:04.898" v="6" actId="20577"/>
          <ac:spMkLst>
            <pc:docMk/>
            <pc:sldMk cId="3896483933" sldId="260"/>
            <ac:spMk id="7" creationId="{6C2E737B-B04F-B50A-C0A4-CB9C485C55EB}"/>
          </ac:spMkLst>
        </pc:spChg>
      </pc:sldChg>
      <pc:sldChg chg="del">
        <pc:chgData name="Гость" userId="S::urn:spo:anon#36c4878657c5ac34fd179f613819109fd29a3269012a5ec3b65ace9854bdc013::" providerId="AD" clId="Web-{D11D51E1-3B06-B10E-321C-C84A6212E0C5}" dt="2024-11-24T21:39:49.663" v="0"/>
        <pc:sldMkLst>
          <pc:docMk/>
          <pc:sldMk cId="1153939760" sldId="261"/>
        </pc:sldMkLst>
      </pc:sldChg>
    </pc:docChg>
  </pc:docChgLst>
  <pc:docChgLst>
    <pc:chgData name="Guest User" userId="S::urn:spo:anon#36c4878657c5ac34fd179f613819109fd29a3269012a5ec3b65ace9854bdc013::" providerId="AD" clId="Web-{CAB7C9E4-1CEB-1890-C96D-C15C0BDE8953}"/>
    <pc:docChg chg="modSld">
      <pc:chgData name="Guest User" userId="S::urn:spo:anon#36c4878657c5ac34fd179f613819109fd29a3269012a5ec3b65ace9854bdc013::" providerId="AD" clId="Web-{CAB7C9E4-1CEB-1890-C96D-C15C0BDE8953}" dt="2024-11-24T19:30:54.227" v="25" actId="1076"/>
      <pc:docMkLst>
        <pc:docMk/>
      </pc:docMkLst>
      <pc:sldChg chg="modSp">
        <pc:chgData name="Guest User" userId="S::urn:spo:anon#36c4878657c5ac34fd179f613819109fd29a3269012a5ec3b65ace9854bdc013::" providerId="AD" clId="Web-{CAB7C9E4-1CEB-1890-C96D-C15C0BDE8953}" dt="2024-11-24T19:30:54.227" v="25" actId="1076"/>
        <pc:sldMkLst>
          <pc:docMk/>
          <pc:sldMk cId="3036303272" sldId="258"/>
        </pc:sldMkLst>
        <pc:picChg chg="mod">
          <ac:chgData name="Guest User" userId="S::urn:spo:anon#36c4878657c5ac34fd179f613819109fd29a3269012a5ec3b65ace9854bdc013::" providerId="AD" clId="Web-{CAB7C9E4-1CEB-1890-C96D-C15C0BDE8953}" dt="2024-11-24T19:30:54.227" v="25" actId="1076"/>
          <ac:picMkLst>
            <pc:docMk/>
            <pc:sldMk cId="3036303272" sldId="258"/>
            <ac:picMk id="8" creationId="{7C17D032-ACFB-B36C-3DF7-9B90914FE1F7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52.461" v="24" actId="1076"/>
          <ac:picMkLst>
            <pc:docMk/>
            <pc:sldMk cId="3036303272" sldId="258"/>
            <ac:picMk id="9" creationId="{0F2291B7-D637-81A5-BB87-CB355DA2FD9B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29.617" v="17" actId="1076"/>
          <ac:picMkLst>
            <pc:docMk/>
            <pc:sldMk cId="3036303272" sldId="258"/>
            <ac:picMk id="10" creationId="{F2C6130D-3ABC-5A16-55B8-36C82D873CA1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14.569" v="13" actId="1076"/>
          <ac:picMkLst>
            <pc:docMk/>
            <pc:sldMk cId="3036303272" sldId="258"/>
            <ac:picMk id="11" creationId="{60759A90-6CD3-8CEA-5FDC-6044CB5AE70B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50.024" v="23" actId="1076"/>
          <ac:picMkLst>
            <pc:docMk/>
            <pc:sldMk cId="3036303272" sldId="258"/>
            <ac:picMk id="12" creationId="{3739D245-6ADB-8A95-F2F5-EE367AFF81DE}"/>
          </ac:picMkLst>
        </pc:picChg>
        <pc:picChg chg="mod">
          <ac:chgData name="Guest User" userId="S::urn:spo:anon#36c4878657c5ac34fd179f613819109fd29a3269012a5ec3b65ace9854bdc013::" providerId="AD" clId="Web-{CAB7C9E4-1CEB-1890-C96D-C15C0BDE8953}" dt="2024-11-24T19:30:43.992" v="21" actId="1076"/>
          <ac:picMkLst>
            <pc:docMk/>
            <pc:sldMk cId="3036303272" sldId="258"/>
            <ac:picMk id="14" creationId="{45A7E964-27B1-30FC-2FE4-B0B7635CFC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F25BA5-D351-434A-BA33-128062890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895" y="939716"/>
            <a:ext cx="4064209" cy="3264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08DBC5-7C8C-4CE9-952A-502BA5662E94}"/>
              </a:ext>
            </a:extLst>
          </p:cNvPr>
          <p:cNvSpPr txBox="1"/>
          <p:nvPr/>
        </p:nvSpPr>
        <p:spPr>
          <a:xfrm>
            <a:off x="0" y="-95897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tx1">
                    <a:lumMod val="20000"/>
                    <a:lumOff val="80000"/>
                  </a:schemeClr>
                </a:solidFill>
              </a:rPr>
              <a:t>Team</a:t>
            </a:r>
            <a:endParaRPr lang="bg-BG" sz="66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89762-AA29-4580-8336-EF08D00EA840}"/>
              </a:ext>
            </a:extLst>
          </p:cNvPr>
          <p:cNvSpPr txBox="1"/>
          <p:nvPr/>
        </p:nvSpPr>
        <p:spPr>
          <a:xfrm>
            <a:off x="2233280" y="4238314"/>
            <a:ext cx="202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Давид Папазян:</a:t>
            </a:r>
            <a:b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Back-End Developer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066B-57F4-4B16-AC7C-23B12464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126" y="2627180"/>
            <a:ext cx="2532184" cy="1484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04DB9-17BF-447D-B22C-8C6E1401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68" y="2627179"/>
            <a:ext cx="2532185" cy="1484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DCEF2-9527-4925-9345-7B069559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732" y="499406"/>
            <a:ext cx="2543350" cy="1484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51670E-6EFD-4077-96E7-39721BD6A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6" y="579190"/>
            <a:ext cx="2532184" cy="14845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1710B8-0C91-4791-AC71-18C251FC9459}"/>
              </a:ext>
            </a:extLst>
          </p:cNvPr>
          <p:cNvSpPr txBox="1"/>
          <p:nvPr/>
        </p:nvSpPr>
        <p:spPr>
          <a:xfrm>
            <a:off x="6791572" y="2079613"/>
            <a:ext cx="279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Кирил </a:t>
            </a:r>
            <a:r>
              <a:rPr lang="bg-BG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Жиличев</a:t>
            </a:r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:</a:t>
            </a:r>
            <a:b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Back-End Developer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F733E-15F1-44BE-95FB-4C5393EE0FC9}"/>
              </a:ext>
            </a:extLst>
          </p:cNvPr>
          <p:cNvSpPr txBox="1"/>
          <p:nvPr/>
        </p:nvSpPr>
        <p:spPr>
          <a:xfrm>
            <a:off x="5739597" y="4162179"/>
            <a:ext cx="210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Георги Лицановски:</a:t>
            </a:r>
            <a:b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Back-End Developer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1203E-D0BA-4084-B9B7-236ED9778FFF}"/>
              </a:ext>
            </a:extLst>
          </p:cNvPr>
          <p:cNvSpPr txBox="1"/>
          <p:nvPr/>
        </p:nvSpPr>
        <p:spPr>
          <a:xfrm>
            <a:off x="208560" y="214441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  <a:t>Константин Турманов:</a:t>
            </a:r>
            <a:br>
              <a:rPr lang="bg-BG" b="1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Scrum Trainer</a:t>
            </a:r>
            <a:endParaRPr lang="bg-BG" b="1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4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06BF1F41-FB91-103E-68B6-DA5D82124DEE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20000"/>
                    <a:lumOff val="80000"/>
                  </a:schemeClr>
                </a:solidFill>
              </a:rPr>
              <a:t>Our idea</a:t>
            </a:r>
            <a:endParaRPr lang="bg-BG" sz="48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79A12EE-1A8A-BCCB-D41D-5E03767E2397}"/>
              </a:ext>
            </a:extLst>
          </p:cNvPr>
          <p:cNvSpPr txBox="1"/>
          <p:nvPr/>
        </p:nvSpPr>
        <p:spPr>
          <a:xfrm>
            <a:off x="1371600" y="1226532"/>
            <a:ext cx="61139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chemeClr val="tx2">
                    <a:lumMod val="20000"/>
                    <a:lumOff val="8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Our idea is to create four simple math games using the C++ programming language, aiming to develop something fun and engaging that also offers an opportunity to learn.</a:t>
            </a:r>
            <a:endParaRPr lang="en-BG" sz="2800" b="1">
              <a:solidFill>
                <a:schemeClr val="tx2">
                  <a:lumMod val="20000"/>
                  <a:lumOff val="8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2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33A41A1C-8A2C-0408-E025-4EA073CA00BE}"/>
              </a:ext>
            </a:extLst>
          </p:cNvPr>
          <p:cNvSpPr txBox="1"/>
          <p:nvPr/>
        </p:nvSpPr>
        <p:spPr>
          <a:xfrm>
            <a:off x="0" y="0"/>
            <a:ext cx="91439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chemeClr val="tx1">
                    <a:lumMod val="20000"/>
                    <a:lumOff val="80000"/>
                  </a:schemeClr>
                </a:solidFill>
              </a:rPr>
              <a:t>Technologies</a:t>
            </a:r>
          </a:p>
        </p:txBody>
      </p:sp>
      <p:pic>
        <p:nvPicPr>
          <p:cNvPr id="8" name="Picture 20">
            <a:extLst>
              <a:ext uri="{FF2B5EF4-FFF2-40B4-BE49-F238E27FC236}">
                <a16:creationId xmlns:a16="http://schemas.microsoft.com/office/drawing/2014/main" id="{7C17D032-ACFB-B36C-3DF7-9B90914FE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" y="771139"/>
            <a:ext cx="1615440" cy="1615440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0F2291B7-D637-81A5-BB87-CB355DA2F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13" y="812583"/>
            <a:ext cx="1615440" cy="161544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2C6130D-3ABC-5A16-55B8-36C82D873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9202"/>
          <a:stretch/>
        </p:blipFill>
        <p:spPr>
          <a:xfrm>
            <a:off x="721256" y="3572507"/>
            <a:ext cx="1561895" cy="142683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0759A90-6CD3-8CEA-5FDC-6044CB5AE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081" y="3424741"/>
            <a:ext cx="1719551" cy="1719551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739D245-6ADB-8A95-F2F5-EE367AFF8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51" y="817540"/>
            <a:ext cx="1335841" cy="1501538"/>
          </a:xfrm>
          <a:prstGeom prst="rect">
            <a:avLst/>
          </a:prstGeom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45A7E964-27B1-30FC-2FE4-B0B7635CF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62" y="3542805"/>
            <a:ext cx="1561895" cy="14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6C2E737B-B04F-B50A-C0A4-CB9C485C55EB}"/>
              </a:ext>
            </a:extLst>
          </p:cNvPr>
          <p:cNvSpPr txBox="1"/>
          <p:nvPr/>
        </p:nvSpPr>
        <p:spPr>
          <a:xfrm>
            <a:off x="0" y="1145993"/>
            <a:ext cx="9144000" cy="2154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0" b="1">
                <a:solidFill>
                  <a:schemeClr val="tx1">
                    <a:lumMod val="20000"/>
                    <a:lumOff val="80000"/>
                  </a:schemeClr>
                </a:solidFill>
              </a:rPr>
              <a:t>Now let’s check out</a:t>
            </a:r>
            <a:endParaRPr lang="bg-BG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sz="60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 the project</a:t>
            </a:r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pPr algn="ctr"/>
            <a:endParaRPr lang="en-US" sz="14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8393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Презентация на цял екран (16:9)</PresentationFormat>
  <Slides>5</Slides>
  <Notes>1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</vt:i4>
      </vt:variant>
    </vt:vector>
  </HeadingPairs>
  <TitlesOfParts>
    <vt:vector size="6" baseType="lpstr">
      <vt:lpstr>Programming Lesson by Slidesgo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revision>6</cp:revision>
  <dcterms:modified xsi:type="dcterms:W3CDTF">2024-11-24T21:40:10Z</dcterms:modified>
</cp:coreProperties>
</file>